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6218" autoAdjust="0"/>
  </p:normalViewPr>
  <p:slideViewPr>
    <p:cSldViewPr snapToGrid="0">
      <p:cViewPr varScale="1">
        <p:scale>
          <a:sx n="74" d="100"/>
          <a:sy n="74" d="100"/>
        </p:scale>
        <p:origin x="84" y="6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8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1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1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50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4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3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9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1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7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2015/1/7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1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1900" y="215900"/>
            <a:ext cx="9791700" cy="4152900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3600" dirty="0" smtClean="0"/>
              <a:t>（公社）日本口腔インプラント学会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第＊＊回総会・学術大会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 smtClean="0"/>
              <a:t>利益相反（ＣＯＩ）開示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/>
              <a:t>　</a:t>
            </a:r>
            <a:r>
              <a:rPr lang="ja-JP" altLang="en-US" sz="3600" dirty="0" smtClean="0"/>
              <a:t>　</a:t>
            </a:r>
            <a:r>
              <a:rPr lang="ja-JP" altLang="en-US" sz="3600" dirty="0" smtClean="0"/>
              <a:t>年　　月　　日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 smtClean="0"/>
              <a:t>筆頭発表者氏名</a:t>
            </a:r>
            <a:r>
              <a:rPr lang="ja-JP" altLang="en-US" sz="3600" dirty="0" smtClean="0"/>
              <a:t>：　　　　　　　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6800" y="4762500"/>
            <a:ext cx="10121900" cy="1993900"/>
          </a:xfrm>
        </p:spPr>
        <p:txBody>
          <a:bodyPr anchor="ctr">
            <a:normAutofit/>
          </a:bodyPr>
          <a:lstStyle/>
          <a:p>
            <a:r>
              <a:rPr kumimoji="1" lang="ja-JP" altLang="en-US" sz="3600" dirty="0" smtClean="0"/>
              <a:t>本演題に関して、発表者の開示すべき</a:t>
            </a:r>
            <a:endParaRPr kumimoji="1" lang="en-US" altLang="ja-JP" sz="3600" dirty="0" smtClean="0"/>
          </a:p>
          <a:p>
            <a:endParaRPr kumimoji="1" lang="en-US" altLang="ja-JP" sz="1400" dirty="0" smtClean="0"/>
          </a:p>
          <a:p>
            <a:r>
              <a:rPr lang="ja-JP" altLang="en-US" sz="3600" dirty="0" smtClean="0"/>
              <a:t>利益相反状態はありません。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120462" y="0"/>
            <a:ext cx="9968248" cy="278183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kumimoji="1" lang="ja-JP" altLang="en-US" sz="3000" dirty="0" smtClean="0"/>
              <a:t>（公社）日本口腔インプラント学会</a:t>
            </a:r>
            <a:r>
              <a:rPr kumimoji="1" lang="en-US" altLang="ja-JP" sz="3000" dirty="0" smtClean="0"/>
              <a:t/>
            </a:r>
            <a:br>
              <a:rPr kumimoji="1" lang="en-US" altLang="ja-JP" sz="3000" dirty="0" smtClean="0"/>
            </a:br>
            <a:r>
              <a:rPr lang="ja-JP" altLang="en-US" sz="3000" dirty="0" smtClean="0"/>
              <a:t>第</a:t>
            </a:r>
            <a:r>
              <a:rPr lang="ja-JP" altLang="en-US" sz="3000" dirty="0"/>
              <a:t>　</a:t>
            </a:r>
            <a:r>
              <a:rPr lang="ja-JP" altLang="en-US" sz="3000" dirty="0" smtClean="0"/>
              <a:t>　</a:t>
            </a:r>
            <a:r>
              <a:rPr lang="ja-JP" altLang="en-US" sz="3000" dirty="0" smtClean="0"/>
              <a:t>回 </a:t>
            </a:r>
            <a:r>
              <a:rPr lang="ja-JP" altLang="en-US" sz="3000" dirty="0" smtClean="0"/>
              <a:t>総会・学術大会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3000" dirty="0" smtClean="0"/>
              <a:t>利益相反（ＣＯＩ）開示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ja-JP" altLang="en-US" sz="3000" dirty="0"/>
              <a:t>　</a:t>
            </a:r>
            <a:r>
              <a:rPr lang="ja-JP" altLang="en-US" sz="3000" dirty="0" smtClean="0"/>
              <a:t>　</a:t>
            </a:r>
            <a:r>
              <a:rPr lang="ja-JP" altLang="en-US" sz="3000" dirty="0" smtClean="0"/>
              <a:t>年　　月　　日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3000" dirty="0" smtClean="0"/>
              <a:t>筆頭発表者氏名</a:t>
            </a:r>
            <a:r>
              <a:rPr lang="ja-JP" altLang="en-US" sz="3000" dirty="0" smtClean="0"/>
              <a:t>：</a:t>
            </a:r>
            <a:endParaRPr kumimoji="1" lang="ja-JP" altLang="en-US" sz="3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236372" y="3975100"/>
            <a:ext cx="9852338" cy="2788903"/>
          </a:xfrm>
          <a:ln>
            <a:solidFill>
              <a:schemeClr val="tx1"/>
            </a:solidFill>
          </a:ln>
        </p:spPr>
        <p:txBody>
          <a:bodyPr tIns="144000">
            <a:normAutofit lnSpcReduction="10000"/>
          </a:bodyPr>
          <a:lstStyle/>
          <a:p>
            <a:pPr algn="l"/>
            <a:r>
              <a:rPr lang="ja-JP" altLang="en-US" dirty="0" smtClean="0"/>
              <a:t>・該当者氏名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・</a:t>
            </a:r>
            <a:r>
              <a:rPr lang="ja-JP" altLang="en-US" dirty="0" smtClean="0"/>
              <a:t>該当事項：金額（企業・組織や団体名）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r>
              <a:rPr lang="ja-JP" altLang="en-US" dirty="0" smtClean="0"/>
              <a:t>１．顧問料</a:t>
            </a:r>
            <a:r>
              <a:rPr lang="ja-JP" altLang="en-US" dirty="0" smtClean="0"/>
              <a:t>：　　万</a:t>
            </a:r>
            <a:r>
              <a:rPr lang="ja-JP" altLang="en-US" dirty="0" smtClean="0"/>
              <a:t>円</a:t>
            </a:r>
            <a:r>
              <a:rPr lang="ja-JP" altLang="en-US" dirty="0" smtClean="0"/>
              <a:t>（　　　　　　　　　　）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r>
              <a:rPr lang="ja-JP" altLang="en-US" dirty="0" smtClean="0"/>
              <a:t>４．講演料：　</a:t>
            </a:r>
            <a:r>
              <a:rPr lang="ja-JP" altLang="en-US" dirty="0" smtClean="0"/>
              <a:t>　万</a:t>
            </a:r>
            <a:r>
              <a:rPr lang="ja-JP" altLang="en-US" dirty="0" smtClean="0"/>
              <a:t>円</a:t>
            </a:r>
            <a:r>
              <a:rPr lang="ja-JP" altLang="en-US" dirty="0" smtClean="0"/>
              <a:t>（　　　　　　　　　　）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　７．奨学寄附金</a:t>
            </a:r>
            <a:r>
              <a:rPr lang="ja-JP" altLang="en-US" dirty="0" smtClean="0"/>
              <a:t>：　　年度　　万</a:t>
            </a:r>
            <a:r>
              <a:rPr lang="ja-JP" altLang="en-US" dirty="0" smtClean="0"/>
              <a:t>円</a:t>
            </a:r>
            <a:r>
              <a:rPr lang="ja-JP" altLang="en-US" dirty="0" smtClean="0"/>
              <a:t>（　　　　　　　　　　　）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　以上</a:t>
            </a:r>
            <a:endParaRPr lang="en-US" altLang="ja-JP" dirty="0" smtClean="0"/>
          </a:p>
          <a:p>
            <a:pPr algn="l"/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7300" y="2781837"/>
            <a:ext cx="9715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/>
              <a:t>本演題に関して、発表者の開示すべき</a:t>
            </a:r>
            <a:endParaRPr kumimoji="1" lang="en-US" altLang="ja-JP" sz="3600" dirty="0" smtClean="0"/>
          </a:p>
          <a:p>
            <a:pPr algn="ctr"/>
            <a:r>
              <a:rPr kumimoji="1" lang="ja-JP" altLang="en-US" sz="3600" dirty="0" smtClean="0"/>
              <a:t>利益相反状態は下記の通りです。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63</Words>
  <Application>Microsoft Office PowerPoint</Application>
  <PresentationFormat>ワイド画面</PresentationFormat>
  <Paragraphs>16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（公社）日本口腔インプラント学会 第＊＊回総会・学術大会  利益相反（ＣＯＩ）開示 　　年　　月　　日  筆頭発表者氏名：　　　　　　　</vt:lpstr>
      <vt:lpstr>（公社）日本口腔インプラント学会 第　　回 総会・学術大会  利益相反（ＣＯＩ）開示 　　年　　月　　日  筆頭発表者氏名：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JSOI</cp:lastModifiedBy>
  <cp:revision>18</cp:revision>
  <cp:lastPrinted>2014-10-23T06:32:32Z</cp:lastPrinted>
  <dcterms:created xsi:type="dcterms:W3CDTF">2014-10-16T06:50:28Z</dcterms:created>
  <dcterms:modified xsi:type="dcterms:W3CDTF">2015-01-07T08:17:07Z</dcterms:modified>
</cp:coreProperties>
</file>